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70" r:id="rId6"/>
    <p:sldId id="261" r:id="rId7"/>
    <p:sldId id="266" r:id="rId8"/>
    <p:sldId id="269" r:id="rId9"/>
    <p:sldId id="264" r:id="rId10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79" d="100"/>
          <a:sy n="79" d="100"/>
        </p:scale>
        <p:origin x="-15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1" tIns="46985" rIns="93971" bIns="469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4" y="0"/>
            <a:ext cx="3066733" cy="468471"/>
          </a:xfrm>
          <a:prstGeom prst="rect">
            <a:avLst/>
          </a:prstGeom>
        </p:spPr>
        <p:txBody>
          <a:bodyPr vert="horz" lIns="93971" tIns="46985" rIns="93971" bIns="46985" rtlCol="0"/>
          <a:lstStyle>
            <a:lvl1pPr algn="r">
              <a:defRPr sz="1200"/>
            </a:lvl1pPr>
          </a:lstStyle>
          <a:p>
            <a:fld id="{DCA25FD2-B87B-47BB-A6F4-7BF03773D850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71" tIns="46985" rIns="93971" bIns="469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71" tIns="46985" rIns="93971" bIns="469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7"/>
            <a:ext cx="3066733" cy="468471"/>
          </a:xfrm>
          <a:prstGeom prst="rect">
            <a:avLst/>
          </a:prstGeom>
        </p:spPr>
        <p:txBody>
          <a:bodyPr vert="horz" lIns="93971" tIns="46985" rIns="93971" bIns="469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4" y="8899327"/>
            <a:ext cx="3066733" cy="468471"/>
          </a:xfrm>
          <a:prstGeom prst="rect">
            <a:avLst/>
          </a:prstGeom>
        </p:spPr>
        <p:txBody>
          <a:bodyPr vert="horz" lIns="93971" tIns="46985" rIns="93971" bIns="46985" rtlCol="0" anchor="b"/>
          <a:lstStyle>
            <a:lvl1pPr algn="r">
              <a:defRPr sz="1200"/>
            </a:lvl1pPr>
          </a:lstStyle>
          <a:p>
            <a:fld id="{FFD16284-F9D6-4E50-A53B-E38037B200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6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D16284-F9D6-4E50-A53B-E38037B200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6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2BED881-C903-4A4A-9CC7-F9067D937582}" type="datetimeFigureOut">
              <a:rPr lang="en-US" smtClean="0"/>
              <a:pPr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14DAAE9-A13F-4610-8119-8E11FFB5B7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http://www.mrsdashe.weebly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724400"/>
            <a:ext cx="708660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Bradley Hand ITC" pitchFamily="66" charset="0"/>
                <a:cs typeface="Times New Roman" pitchFamily="18" charset="0"/>
              </a:rPr>
              <a:t>Back to School Night September 12,</a:t>
            </a:r>
            <a:r>
              <a:rPr lang="en-US" sz="4800" b="1" baseline="0" dirty="0" smtClean="0">
                <a:latin typeface="Bradley Hand ITC" pitchFamily="66" charset="0"/>
                <a:cs typeface="Times New Roman" pitchFamily="18" charset="0"/>
              </a:rPr>
              <a:t> 2019</a:t>
            </a:r>
            <a:endParaRPr lang="en-US" sz="4800" b="1" dirty="0">
              <a:latin typeface="Bradley Hand ITC" pitchFamily="66" charset="0"/>
              <a:cs typeface="Times New Roman" pitchFamily="18" charset="0"/>
            </a:endParaRPr>
          </a:p>
        </p:txBody>
      </p:sp>
      <p:pic>
        <p:nvPicPr>
          <p:cNvPr id="2050" name="Picture 2" descr="C:\Users\Jkgasda\AppData\Local\Microsoft\Windows\Temporary Internet Files\Content.IE5\UNZD7MAU\MC9002907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14600"/>
            <a:ext cx="3758697" cy="18695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1"/>
            <a:ext cx="6762749" cy="3733800"/>
          </a:xfrm>
        </p:spPr>
        <p:txBody>
          <a:bodyPr/>
          <a:lstStyle/>
          <a:p>
            <a:pPr algn="ctr"/>
            <a:r>
              <a:rPr lang="en-US" b="1" i="1" dirty="0" smtClean="0"/>
              <a:t>Welcome to Third Grade!</a:t>
            </a:r>
            <a:br>
              <a:rPr lang="en-US" b="1" i="1" dirty="0" smtClean="0"/>
            </a:br>
            <a:r>
              <a:rPr lang="en-US" b="1" i="1" dirty="0" smtClean="0"/>
              <a:t>Love, Ms. Moser</a:t>
            </a:r>
            <a:br>
              <a:rPr lang="en-US" b="1" i="1" dirty="0" smtClean="0"/>
            </a:br>
            <a:r>
              <a:rPr lang="en-US" b="1" i="1" dirty="0"/>
              <a:t/>
            </a:r>
            <a:br>
              <a:rPr lang="en-US" b="1" i="1" dirty="0"/>
            </a:br>
            <a:endParaRPr lang="en-US" b="1" i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Classroom Guidelines</a:t>
            </a:r>
            <a:endParaRPr lang="en-US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80060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Notification regarding absences and change in dismissal - Please write a written note.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Homework-PLEASE CHECK AND INITIAL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Tests folders go home weekly</a:t>
            </a:r>
            <a:r>
              <a:rPr lang="en-US" sz="3800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on Fridays.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Email: moserd@sfabally.org</a:t>
            </a: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Webpage: </a:t>
            </a:r>
            <a:r>
              <a:rPr lang="en-US" sz="38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www.msdmoser.weebly.com</a:t>
            </a:r>
            <a:endParaRPr lang="en-US" sz="3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Label clothing, lunch boxes, etc.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C:\Users\Jkgasda\AppData\Local\Microsoft\Windows\Temporary Internet Files\Content.IE5\KYPQHFOD\MC900434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4984" y="2743200"/>
            <a:ext cx="1305195" cy="20574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endParaRPr lang="en-US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70916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Scott Foresman Reading Street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20 spelling words each week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Interactive Smart Board components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Two readers supplemented with leveled readers, centers, activities and writing projects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Vocabulary words in Reading</a:t>
            </a:r>
            <a:r>
              <a:rPr lang="en-US" sz="2800" baseline="0" dirty="0" smtClean="0">
                <a:latin typeface="Times New Roman" pitchFamily="18" charset="0"/>
                <a:cs typeface="Times New Roman" pitchFamily="18" charset="0"/>
              </a:rPr>
              <a:t>/Language Arts Copybook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Quizzes (vocab, phonics, comprehension)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Unit tests</a:t>
            </a:r>
          </a:p>
          <a:p>
            <a:pPr marL="282575" lvl="1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student\AppData\Local\Microsoft\Windows\Temporary Internet Files\Content.IE5\W29HE531\MM90004101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7260" y="1524001"/>
            <a:ext cx="1841115" cy="1752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Literature-Based Reading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Third Grade will be reading one book per Trimester.  Our three books this year will be a biography on Walt Disney, 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Charlotte’s Web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en-US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Frindle.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We will be doing activities in class related to the books, taking quizzes and towards the end of each Trimester, doing a book report.</a:t>
            </a:r>
          </a:p>
          <a:p>
            <a:pPr marL="0" indent="0">
              <a:buNone/>
            </a:pP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Happy Reading! 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anose="05000000000000000000" pitchFamily="2" charset="2"/>
              </a:rPr>
              <a:t></a:t>
            </a: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Marilyn\AppData\Local\Microsoft\Windows\Temporary Internet Files\Content.IE5\127P2TVY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19600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4643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Language Arts/Writing Curriculu</a:t>
            </a: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Report Writing</a:t>
            </a:r>
          </a:p>
          <a:p>
            <a:r>
              <a:rPr lang="en-US" sz="2400" dirty="0" smtClean="0"/>
              <a:t>Journaling</a:t>
            </a:r>
          </a:p>
          <a:p>
            <a:r>
              <a:rPr lang="en-US" sz="2400" dirty="0" smtClean="0"/>
              <a:t>Poetry</a:t>
            </a:r>
          </a:p>
          <a:p>
            <a:r>
              <a:rPr lang="en-US" sz="2400" dirty="0" smtClean="0"/>
              <a:t>Descriptive writing</a:t>
            </a:r>
          </a:p>
          <a:p>
            <a:r>
              <a:rPr lang="en-US" sz="2400" dirty="0" smtClean="0"/>
              <a:t>Friendly Letter</a:t>
            </a:r>
          </a:p>
          <a:p>
            <a:r>
              <a:rPr lang="en-US" sz="2400" dirty="0" smtClean="0"/>
              <a:t>Focus on parts of speech, punctuation, writing complete sentences that engage readers.</a:t>
            </a:r>
            <a:endParaRPr lang="en-US" sz="2400" dirty="0"/>
          </a:p>
          <a:p>
            <a:r>
              <a:rPr lang="en-US" sz="2400" dirty="0" smtClean="0"/>
              <a:t>Spelling is part of Language Arts grade.</a:t>
            </a:r>
          </a:p>
          <a:p>
            <a:r>
              <a:rPr lang="en-US" sz="2400" dirty="0" smtClean="0"/>
              <a:t>Creative writing </a:t>
            </a:r>
            <a:endParaRPr lang="en-US" sz="2400" dirty="0"/>
          </a:p>
        </p:txBody>
      </p:sp>
      <p:pic>
        <p:nvPicPr>
          <p:cNvPr id="2051" name="Picture 3" descr="C:\Users\Marilyn\AppData\Local\Microsoft\Windows\Temporary Internet Files\Content.IE5\127P2TVY\MC90023408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1905000"/>
            <a:ext cx="3516937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2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552950" cy="609600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Math</a:t>
            </a:r>
            <a:endParaRPr lang="en-US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295400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Sadlier Series that      incorporates Smart Board technology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Mad Minutes Daily Math Maintenance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Weekly Fact Drills, Games &amp; Quizzes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Multiplication, 0-12 Times Tables, &amp; Division 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Flash cards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Solving word problems</a:t>
            </a:r>
          </a:p>
          <a:p>
            <a:pPr marL="457200" indent="-457200">
              <a:buFont typeface="Wingdings" charset="2"/>
              <a:buChar char="ü"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Quizzes and tests</a:t>
            </a:r>
            <a:endParaRPr lang="en-US" sz="2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C:\Users\Marilyn\AppData\Local\Microsoft\Windows\Temporary Internet Files\Content.IE5\QAOKB3ZY\MC9002906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2065699" cy="170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arilyn\AppData\Local\Microsoft\Windows\Temporary Internet Files\Content.IE5\M6BL18C9\MC9001302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13229"/>
            <a:ext cx="2183394" cy="200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Marilyn\AppData\Local\Microsoft\Windows\Temporary Internet Files\Content.IE5\QAOKB3ZY\MC90032524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567" y="4510133"/>
            <a:ext cx="1817827" cy="121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Marilyn\AppData\Local\Microsoft\Windows\Temporary Internet Files\Content.IE5\2MWK3CG1\MC90025065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8" y="4568424"/>
            <a:ext cx="1888309" cy="152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</a:t>
            </a:r>
            <a:r>
              <a:rPr lang="en-US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Grade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a Special Year of Growing in Faith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Mass every Tuesday</a:t>
            </a:r>
            <a:r>
              <a:rPr lang="en-US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at 9:00 am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Reconciliation</a:t>
            </a:r>
            <a:r>
              <a:rPr lang="en-US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during Advent &amp; Lenten Seasons</a:t>
            </a:r>
          </a:p>
          <a:p>
            <a:r>
              <a:rPr lang="en-US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Eucharist at every Mass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Prayer</a:t>
            </a:r>
            <a:r>
              <a:rPr lang="en-US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Services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2575" indent="-282575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Stations</a:t>
            </a:r>
            <a:r>
              <a:rPr lang="en-US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of the Cross, Rosaries</a:t>
            </a:r>
          </a:p>
          <a:p>
            <a:pPr marL="282575" indent="-282575"/>
            <a:r>
              <a:rPr lang="en-US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Class Prayer Intentions each week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2" name="Picture 4" descr="C:\Users\Marilyn\AppData\Local\Microsoft\Windows\Temporary Internet Files\Content.IE5\M6BL18C9\MC9000480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05000"/>
            <a:ext cx="193065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799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FUN ACTIVITIES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r>
              <a:rPr lang="en-US" dirty="0" smtClean="0"/>
              <a:t>Seasonal and curriculum-related projects</a:t>
            </a:r>
          </a:p>
          <a:p>
            <a:r>
              <a:rPr lang="en-US" dirty="0" smtClean="0"/>
              <a:t>STEM Lab activities</a:t>
            </a:r>
          </a:p>
          <a:p>
            <a:r>
              <a:rPr lang="en-US" dirty="0" smtClean="0"/>
              <a:t>Christmas Concert</a:t>
            </a:r>
          </a:p>
          <a:p>
            <a:r>
              <a:rPr lang="en-US" dirty="0" smtClean="0"/>
              <a:t>Holiday and Motivational Parties</a:t>
            </a:r>
          </a:p>
          <a:p>
            <a:r>
              <a:rPr lang="en-US" dirty="0" smtClean="0"/>
              <a:t>Spring Class Field Trip</a:t>
            </a:r>
          </a:p>
        </p:txBody>
      </p:sp>
      <p:pic>
        <p:nvPicPr>
          <p:cNvPr id="1027" name="Picture 3" descr="C:\Users\Donna\AppData\Local\Microsoft\Windows\Temporary Internet Files\Content.IE5\8J0U2O09\digikomp4-b4-07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017" y="2304078"/>
            <a:ext cx="3200400" cy="114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84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G_093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81000"/>
            <a:ext cx="4756371" cy="607646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1001</TotalTime>
  <Words>298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Revolution</vt:lpstr>
      <vt:lpstr>Welcome to Third Grade! Love, Ms. Moser  </vt:lpstr>
      <vt:lpstr>Classroom Guidelines</vt:lpstr>
      <vt:lpstr>Reading</vt:lpstr>
      <vt:lpstr> Literature-Based Reading</vt:lpstr>
      <vt:lpstr>Language Arts/Writing Curriculum</vt:lpstr>
      <vt:lpstr>Math</vt:lpstr>
      <vt:lpstr>Third Grade is a Special Year of Growing in Faith</vt:lpstr>
      <vt:lpstr>FUN ACTIVITIES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</dc:title>
  <dc:creator>Jkgasda</dc:creator>
  <cp:lastModifiedBy>Donna</cp:lastModifiedBy>
  <cp:revision>105</cp:revision>
  <cp:lastPrinted>2019-09-12T02:53:39Z</cp:lastPrinted>
  <dcterms:created xsi:type="dcterms:W3CDTF">2011-09-08T03:20:13Z</dcterms:created>
  <dcterms:modified xsi:type="dcterms:W3CDTF">2019-09-12T03:18:37Z</dcterms:modified>
</cp:coreProperties>
</file>